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f40d1467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f40d1467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7f40d1467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7f40d1467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7f40d14676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7f40d14676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7f40d14676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7f40d14676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7f40d14676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7f40d14676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7f40d14676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7f40d14676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Certification of the production quality system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0" y="41366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Prepared by:Suleimenova 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Checked by: Tastanbekov D.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Obstacles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0177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1. The low technical level and quality of products supplied to the civilian sphere of consumption, due primarily to the lack of competition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2. The outdated material and technical base of production, which does not allow counting on successful activity in a free market.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3. Deformation of the production structure with the dominance of large and medium-sized enterprises and the almost absence of small enterprises adapted to respond quickly to market changes.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4. A rigid centralized system for planning logistics and distribution of products is often without due regard to production costs and the impact on the final results of enterprises.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1541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Certification of quality systems is carried out in the following sequence: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3821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1. Pre-certification phase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2. The stage of preliminary assessment of the quality system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3. Verification and evaluation of the quality system in the organization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4. Inspection of a certified quality system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The pre-certification stage includes: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876125"/>
            <a:ext cx="8347800" cy="309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1. Registration of the applicant's application with the certification body for quality systems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2. Transfer to the applicant a set of source documents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3. Submission by the applicant to the certification body of the main documents of the quality system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4. Notification of the applicant about the acceptance of the order for certification or refusal about it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5. Preparation and execution of a contract for a preliminary assessment of the quality of the quality system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6. Formation of a quality system certification commission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400"/>
              <a:t>Verification and evaluation of the quality system includes: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-P</a:t>
            </a:r>
            <a:r>
              <a:rPr lang="ru"/>
              <a:t>reliminary meeting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-Inspection of the auditee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-Drafting of the audit report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-Final meeting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L</a:t>
            </a:r>
            <a:r>
              <a:rPr lang="ru"/>
              <a:t>eaders know three rules: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1.I</a:t>
            </a:r>
            <a:r>
              <a:rPr lang="ru"/>
              <a:t>gnorance costs money and is very expensive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2. Quality brings money and creates sustainable economic stability and credibility.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3. Main asset is people, both inside the enterprise and beyond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